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0" r:id="rId2"/>
    <p:sldId id="282" r:id="rId3"/>
    <p:sldId id="295" r:id="rId4"/>
    <p:sldId id="296" r:id="rId5"/>
    <p:sldId id="280" r:id="rId6"/>
    <p:sldId id="294" r:id="rId7"/>
    <p:sldId id="286" r:id="rId8"/>
    <p:sldId id="293" r:id="rId9"/>
    <p:sldId id="297" r:id="rId10"/>
    <p:sldId id="301" r:id="rId11"/>
    <p:sldId id="300" r:id="rId12"/>
    <p:sldId id="298" r:id="rId13"/>
    <p:sldId id="299" r:id="rId14"/>
    <p:sldId id="278" r:id="rId15"/>
    <p:sldId id="291" r:id="rId16"/>
    <p:sldId id="292" r:id="rId17"/>
    <p:sldId id="302" r:id="rId18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EEA698A-0BD3-4FF7-AF9E-8FFA7C66F952}">
          <p14:sldIdLst>
            <p14:sldId id="270"/>
            <p14:sldId id="282"/>
            <p14:sldId id="295"/>
            <p14:sldId id="296"/>
            <p14:sldId id="280"/>
            <p14:sldId id="294"/>
            <p14:sldId id="286"/>
            <p14:sldId id="293"/>
            <p14:sldId id="297"/>
            <p14:sldId id="301"/>
            <p14:sldId id="300"/>
            <p14:sldId id="298"/>
            <p14:sldId id="299"/>
          </p14:sldIdLst>
        </p14:section>
        <p14:section name="Раздел без заголовка" id="{CE7755E1-ECF3-40F6-967A-5DBAF5898368}">
          <p14:sldIdLst>
            <p14:sldId id="278"/>
            <p14:sldId id="291"/>
            <p14:sldId id="292"/>
            <p14:sldId id="30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7" autoAdjust="0"/>
    <p:restoredTop sz="82975" autoAdjust="0"/>
  </p:normalViewPr>
  <p:slideViewPr>
    <p:cSldViewPr snapToGrid="0" showGuides="1">
      <p:cViewPr>
        <p:scale>
          <a:sx n="50" d="100"/>
          <a:sy n="50" d="100"/>
        </p:scale>
        <p:origin x="-1452" y="-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0574" cy="497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11" y="1"/>
            <a:ext cx="2930574" cy="497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8801F-5D4F-4419-B578-6B674937E28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242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11" y="9443242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3B498-7917-4DFE-86F7-A460EC2F5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031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3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D62B3-6FB5-4117-8371-EAA1F877A22A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3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405E0-729D-4267-BC29-E8B8C799D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689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405E0-729D-4267-BC29-E8B8C799DD3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279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036F0E-CD12-426E-B281-D462979AA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0E7CD17-07D7-48D9-ABE9-E6F47CFF1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D39C36-AD79-4E4D-9EFD-0917CD1B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629BC16-FAB0-44BE-B63B-5873D2C9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47CE517-6FC0-439C-98CA-9206E9FC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05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D91739-BE59-4512-920A-CD6AFDE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3C516C-37A7-4E4E-AB00-BAFF0FBC7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BC1F60A-7CD5-433C-B5C5-44344D38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79EAD0-AE02-4FDB-A634-2F9C82BE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DB47DE-76B4-4318-9E5A-A5E33FF9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96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79CFCE-038F-4EB5-B18D-7F41765C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1F3EDB1-C497-4990-8CF5-01EBE0B4E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A7B1E53-8460-43F1-9689-7C7C5121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C6207E-0FF2-41A4-89A3-4C812ADF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0120666-D3DA-42C2-9341-D089FA95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4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CF2F7C-00BE-4B46-9915-9BFB4341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911B2E-6EF8-4256-BEDC-EF43F5E65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F4A1491-A3B9-4285-A118-C3756474A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7D0C526-3CA3-40A2-8E41-5CDA311D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0CE84BA-0B32-4448-A329-80D59788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0B6C354-A9F9-4E40-B641-1F560F80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3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04770F-836C-4B81-82B7-7EF15431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1F6404C-DAFF-4FDE-88E2-6BD5D080A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A35A685-8DAF-4AA1-81AE-41E5AA4A0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F592EC7-97BD-4005-B39A-7A50705FD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240AEC0-5642-4B8E-ABEE-20555AA85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0D1B1EF-3595-41A3-98A5-971E269C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1AD18E7-89C8-40E6-8CDD-7675D903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90BEC6C-C0ED-40D4-9B06-28D6EE668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90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7EE94D-57AA-4DB2-A997-BB996C55E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57688ED-3E7C-4923-9723-94D11828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47002A0-FB45-46DD-BDCB-FE20E4D76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DAB17F0-CD1C-42A5-BFDA-9E95960C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36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B226E72-22CE-40A6-9A18-42DFFE71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DAB1D93-075D-40D0-9F59-73AAB91B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F210B8-05AC-4E9C-9BED-73DF7CCC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39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009215-237B-4A24-A135-542B8B3D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BABE3F-0370-41B5-BC9A-EFF296FBF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38D01E9-E77A-4159-90F5-AE52835B5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6EDE4E-6D54-42A2-B15A-04622F1E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3E5303A-6DDB-49FA-9BA2-4E065035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08ED09-D918-42EC-84F6-0A737F4B8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17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A13C04-CA46-42CB-8617-74AC56D5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ED62EF3-50C7-4654-A13E-6AC0685B2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3A98E98-A320-41FC-B567-44F0C9CBE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EB0CE9D-F6E5-4137-8FF8-5C1B20F0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2301B04-C57D-437D-A622-F092877F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FC0B8B2-EDF0-4CB1-B0E5-52070280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28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828161-66DF-4381-ABBE-DC7BFA7F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A55A838-51B3-458D-96FC-1DF1D89A9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48B9B2E-B08B-4130-825D-80F6D60B7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9AD7D8E-4D6C-42D5-B0C8-C3A19917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56CEEF-EF1D-4BCF-85C1-072E3BDC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9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C4FF693-9EC0-43DA-A110-A43388554A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A0FE5F9-4437-44D6-9B0D-128EECC42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77ED0C2-186C-4DD1-9C4D-4A66B3EC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FADD7B-8C2F-4407-9F17-F3CEA40C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848DCF-1595-4E18-BB2C-3D1D73D3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0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28000"/>
                <a:lumOff val="72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0F714F-494D-439B-9F3F-F87F65B27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007EC20-14A9-420E-8B4A-11691725D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BEF914-CFB1-49F7-9F98-01AC5FBD5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5DFE3-FFA5-4A8A-95B7-CFB05625EC74}" type="datetimeFigureOut">
              <a:rPr lang="ru-RU" smtClean="0"/>
              <a:pPr/>
              <a:t>11.04.2021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7F4713-539D-4108-9570-78CC72D72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F029B5-AE9E-4061-AADD-23EFD7AF7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67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fif"/><Relationship Id="rId4" Type="http://schemas.openxmlformats.org/officeDocument/2006/relationships/image" Target="../media/image4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fif"/><Relationship Id="rId4" Type="http://schemas.openxmlformats.org/officeDocument/2006/relationships/image" Target="../media/image8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fif"/><Relationship Id="rId4" Type="http://schemas.openxmlformats.org/officeDocument/2006/relationships/image" Target="../media/image12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fif"/><Relationship Id="rId4" Type="http://schemas.openxmlformats.org/officeDocument/2006/relationships/image" Target="../media/image14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ОТЧЕТ </a:t>
            </a:r>
            <a:endParaRPr lang="ru-RU" sz="4800" dirty="0" smtClean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800" dirty="0" smtClean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 по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 апреля 2021 года</a:t>
            </a:r>
            <a:endParaRPr lang="ru-RU" sz="4800" dirty="0" smtClean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15" name="Объект 14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772" y="2161309"/>
            <a:ext cx="6550380" cy="4028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2461152" y="505810"/>
            <a:ext cx="7311737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Торжественное награждение по итогам Всероссийского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конкурса «За </a:t>
            </a: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нравственный подвиг учителя» </a:t>
            </a:r>
            <a:endParaRPr lang="ru-RU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lnSpc>
                <a:spcPct val="100000"/>
              </a:lnSpc>
            </a:pPr>
            <a:endParaRPr lang="ru-RU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46265" y="3170712"/>
            <a:ext cx="4203866" cy="890649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00000"/>
              </a:lnSpc>
            </a:pPr>
            <a:endParaRPr lang="ru-RU" b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sz="8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 </a:t>
            </a:r>
            <a:r>
              <a:rPr lang="ru-RU" sz="8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место – </a:t>
            </a:r>
            <a:r>
              <a:rPr lang="ru-RU" sz="8000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Чугуров</a:t>
            </a:r>
            <a:r>
              <a:rPr lang="ru-RU" sz="8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А.А., </a:t>
            </a:r>
            <a:endParaRPr lang="ru-RU" sz="8000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8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</a:t>
            </a:r>
            <a:r>
              <a:rPr lang="ru-RU" sz="8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8000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Билярская</a:t>
            </a:r>
            <a:r>
              <a:rPr lang="ru-RU" sz="8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27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71699" y="180275"/>
            <a:ext cx="789709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Республиканский семинар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выходного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дня,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г.Чистополь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Родители Татарстана - объединимся общей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целью» </a:t>
            </a:r>
          </a:p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Егорова </a:t>
            </a:r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О.Д., председатель родительской общественности Алексеевского </a:t>
            </a:r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района</a:t>
            </a:r>
            <a:endParaRPr lang="ru-RU" sz="16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" y="2092793"/>
            <a:ext cx="5902037" cy="3850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374" y="2073484"/>
            <a:ext cx="5768049" cy="38701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236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Родительские собрания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совместно с учащимися в возрасте от 13 лет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на базе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школ района с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участием прокуратуры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района,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инспектора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ПДН,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представителей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отдела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образования, педагогов-психологов</a:t>
            </a:r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922362" y="1460310"/>
            <a:ext cx="10515600" cy="928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26827" y="1337481"/>
            <a:ext cx="10515600" cy="10378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" y="-65203"/>
            <a:ext cx="1975256" cy="162691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143" y="1882964"/>
            <a:ext cx="5744079" cy="4440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MinAdmin\Desktop\d66b8adc-e8d4-4195-863f-c17a5197b1a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7" y="1882963"/>
            <a:ext cx="5874600" cy="440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Республиканский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семинар-совещание, Молодежный 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«Волга»</a:t>
            </a:r>
            <a:b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Подготовка к летней оздоровительной кампании 2021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692728" y="1964959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smtClean="0"/>
          </a:p>
          <a:p>
            <a:pPr marL="0" indent="0">
              <a:buNone/>
            </a:pPr>
            <a:endParaRPr lang="ru-RU" smtClean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17" name="Заголовок 5"/>
          <p:cNvSpPr txBox="1">
            <a:spLocks/>
          </p:cNvSpPr>
          <p:nvPr/>
        </p:nvSpPr>
        <p:spPr>
          <a:xfrm>
            <a:off x="871847" y="1472540"/>
            <a:ext cx="10515600" cy="679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382" y="1953969"/>
            <a:ext cx="5746529" cy="436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26" y="1953969"/>
            <a:ext cx="5816438" cy="436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05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Выездное занятие Школы Правовых Знаний «Права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призывников»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Базарные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Матаки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Обучающиеся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класса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«Билярская СОШ»,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студенты ГАПОУ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«Алексеевский аграрный колледж»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91" y="1963867"/>
            <a:ext cx="5351318" cy="40134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026" y="1960715"/>
            <a:ext cx="6012873" cy="4016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-92908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6176" y="17519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249504" y="257972"/>
            <a:ext cx="6967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Муниципальный этап республиканского конкурса «Безопасное колесо» совместно с учреждениями молодежной политики, сотрудниками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ГИБДД</a:t>
            </a:r>
          </a:p>
          <a:p>
            <a:pPr algn="ctr">
              <a:lnSpc>
                <a:spcPct val="10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 школы района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46656" y="1458301"/>
            <a:ext cx="87421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место 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АСОШ 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 3  </a:t>
            </a:r>
            <a:r>
              <a:rPr lang="ru-RU" sz="16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им.Г.С.Боровикова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руководитель: </a:t>
            </a:r>
            <a:r>
              <a:rPr lang="ru-RU" sz="16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Н.Ф.Файзуллин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место – 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Подлесношенталинская 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ООШ, руководитель: </a:t>
            </a:r>
            <a:r>
              <a:rPr lang="ru-RU" sz="16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Э.К.Миндубаева</a:t>
            </a:r>
            <a:endParaRPr lang="ru-RU" sz="16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место – 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«Билярская СОШ», 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руководитель: </a:t>
            </a:r>
            <a:r>
              <a:rPr lang="ru-RU" sz="16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А.В.Долганов</a:t>
            </a:r>
            <a:endParaRPr lang="ru-RU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93" y="2726221"/>
            <a:ext cx="5364105" cy="4023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73" y="2769726"/>
            <a:ext cx="5350993" cy="4013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6434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707" y="276119"/>
            <a:ext cx="105156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Учебно-тренировочные 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сборы по туризму </a:t>
            </a:r>
            <a:b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( туристическая подготовка)</a:t>
            </a:r>
            <a:b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05" y="1407596"/>
            <a:ext cx="3949416" cy="5265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6" y="2162507"/>
            <a:ext cx="6175168" cy="4347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724400" y="1153380"/>
            <a:ext cx="68417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 место-Билярская </a:t>
            </a:r>
            <a:r>
              <a:rPr lang="ru-RU" sz="16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СОШ , руководитель: </a:t>
            </a:r>
            <a:r>
              <a:rPr lang="ru-RU" sz="16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А.А.Чугуров</a:t>
            </a:r>
            <a:r>
              <a:rPr lang="ru-RU" sz="16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 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место </a:t>
            </a:r>
            <a:r>
              <a:rPr lang="ru-RU" sz="16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-Левашевская ООШ, руководитель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А.Г.Зудин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 место </a:t>
            </a:r>
            <a:r>
              <a:rPr lang="ru-RU" sz="16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-Ерыклинская ООШ, руководитель: </a:t>
            </a:r>
            <a:r>
              <a:rPr lang="ru-RU" sz="16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П.В.Арсентьев</a:t>
            </a:r>
            <a:endParaRPr lang="ru-RU" sz="16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883" y="1615045"/>
            <a:ext cx="3613524" cy="4873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1343098" y="1591624"/>
            <a:ext cx="4856162" cy="12954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Сборную Алексеевского района представляли обучающиеся МБОУ «Билярская СОШ» и МБОУ </a:t>
            </a:r>
            <a:r>
              <a:rPr lang="ru-RU" dirty="0" err="1" smtClean="0">
                <a:solidFill>
                  <a:srgbClr val="002060"/>
                </a:solidFill>
              </a:rPr>
              <a:t>Левашевской</a:t>
            </a:r>
            <a:r>
              <a:rPr lang="ru-RU" dirty="0" smtClean="0">
                <a:solidFill>
                  <a:srgbClr val="002060"/>
                </a:solidFill>
              </a:rPr>
              <a:t> ООШ. Среди сельских поселений заняли 4 место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7" y="-35294"/>
            <a:ext cx="1975256" cy="1626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055113" y="239556"/>
            <a:ext cx="82882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Республиканские соревнования по спортивному туризму на пешеходных дистанциях в закрытых помещениях среди обучающихся «СТАРТ </a:t>
            </a:r>
            <a:r>
              <a:rPr lang="en-US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UP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» в зачете </a:t>
            </a:r>
            <a:r>
              <a:rPr lang="en-US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туриады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( Спартакиады) среди обучающихся Республики 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Татарстан, </a:t>
            </a:r>
            <a:r>
              <a:rPr lang="ru-RU" sz="1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г.Арск</a:t>
            </a:r>
            <a:endPara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 descr="C:\Users\KseniyaE\Downloads\IMG-20210411-WA00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095" y="2838450"/>
            <a:ext cx="4895165" cy="3671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Зональный этап республиканского </a:t>
            </a:r>
            <a:r>
              <a:rPr lang="ru-RU" sz="18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проекта </a:t>
            </a:r>
            <a:br>
              <a:rPr lang="ru-RU" sz="18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Школьная волейбольная лига</a:t>
            </a:r>
            <a:r>
              <a:rPr lang="ru-RU" sz="18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 (девушки)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г.Чистополь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" y="0"/>
            <a:ext cx="1975256" cy="1626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0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028" y="5076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Международная просветительская акция «Тотальный диктант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Площадки: Алексеевская СОШ №1, Алексеевская СОШ №2, АСОШ №3 </a:t>
            </a:r>
            <a:r>
              <a:rPr lang="ru-RU" sz="18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им.Г.С.Боровикова</a:t>
            </a:r>
            <a:r>
              <a:rPr lang="ru-RU" sz="1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Билярская СОШ, Ромодановская СОШ, Мокрокурналинская СОШ, Сахаровская ООШ</a:t>
            </a:r>
            <a:br>
              <a:rPr lang="ru-RU" sz="1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Участники: более 100 чел.  </a:t>
            </a:r>
            <a:endParaRPr lang="ru-RU" sz="1800" dirty="0">
              <a:solidFill>
                <a:srgbClr val="00206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" t="-97" r="458" b="15147"/>
          <a:stretch/>
        </p:blipFill>
        <p:spPr>
          <a:xfrm>
            <a:off x="885701" y="2327564"/>
            <a:ext cx="5181600" cy="3301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47635"/>
            <a:ext cx="5181600" cy="3307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-92908"/>
            <a:ext cx="1975256" cy="1626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Семинары-совещания 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для педагогических работников по актуальным вопросам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учебно-методической и преподавательской деятельности</a:t>
            </a:r>
            <a:endParaRPr lang="ru-RU" sz="20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05.04.2021 – заместители директоров по учебной работе (совещание)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06.04.2021 – методисты и учителя начальных классов (</a:t>
            </a:r>
            <a:r>
              <a:rPr lang="ru-RU" sz="20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вебинар</a:t>
            </a:r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07.04.2021 - учителя </a:t>
            </a:r>
            <a:r>
              <a:rPr lang="ru-RU" sz="2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родного (татарского) языка и </a:t>
            </a:r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учителя </a:t>
            </a:r>
            <a:r>
              <a:rPr lang="ru-RU" sz="20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билингвальных</a:t>
            </a:r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начальных классов (семинар)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07.04.2021 – школьные библиотекари (семинар)</a:t>
            </a:r>
            <a:endParaRPr lang="ru-RU" sz="2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08.04.2021 – воспитатели дошкольных образовательных учреждений (педагогические чтения)</a:t>
            </a:r>
            <a:endParaRPr lang="ru-RU" sz="2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761" y="2277484"/>
            <a:ext cx="4590477" cy="3447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66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0005"/>
            <a:ext cx="10562112" cy="150068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Подготовка к ЕГЭ учащихся 11 классов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Региональная апробация ЕГЭ по русскому языку – 6 апреля 2021</a:t>
            </a:r>
            <a:br>
              <a:rPr lang="ru-RU" sz="1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Семинар-практикумы по обществознанию, профильной математике – 6,10 апреля 2021</a:t>
            </a:r>
            <a:endParaRPr lang="ru-RU" sz="18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2"/>
            <a:ext cx="1975256" cy="16269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743" y="6092"/>
            <a:ext cx="1777257" cy="159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7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КАЛЕНДАРНЫЙ ПЛАН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 12 по 17 апреля 2021 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ru-RU" sz="3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ru-RU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ru-RU" sz="3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22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594236"/>
              </p:ext>
            </p:extLst>
          </p:nvPr>
        </p:nvGraphicFramePr>
        <p:xfrm>
          <a:off x="-1" y="0"/>
          <a:ext cx="12192001" cy="68580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461293"/>
                <a:gridCol w="3432772"/>
                <a:gridCol w="7297936"/>
              </a:tblGrid>
              <a:tr h="354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5008">
                <a:tc rowSpan="2">
                  <a:txBody>
                    <a:bodyPr/>
                    <a:lstStyle/>
                    <a:p>
                      <a:pPr algn="ctr"/>
                      <a:endParaRPr lang="ru-RU" sz="1600" b="0" i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600" b="0" i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600" b="0" i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12.04.2021</a:t>
                      </a:r>
                    </a:p>
                    <a:p>
                      <a:pPr algn="ctr"/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</a:t>
                      </a:r>
                      <a:r>
                        <a:rPr lang="ru-RU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Мокрокурналинская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СОШ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«Лебединская ООШ»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</a:t>
                      </a:r>
                      <a:r>
                        <a:rPr lang="ru-RU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Левашевская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ООШ»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</a:t>
                      </a:r>
                      <a:r>
                        <a:rPr lang="ru-RU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Ялкынская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ООШ»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Ромодановская 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СОШ</a:t>
                      </a:r>
                      <a:endParaRPr lang="ru-RU" sz="1600" b="0" i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Родительское</a:t>
                      </a:r>
                      <a:r>
                        <a:rPr lang="ru-RU" sz="16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собрание с участием прокурора района, представителей отдела образования, старшего инспектора ПДН, педагога-психолога </a:t>
                      </a:r>
                      <a:r>
                        <a:rPr lang="ru-RU" sz="16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тему: </a:t>
                      </a:r>
                      <a:r>
                        <a:rPr lang="ru-RU" sz="16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«Предупреждение преступлений против половой неприкосновенности несовершеннолетних»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Обучающиеся </a:t>
                      </a:r>
                      <a:r>
                        <a:rPr lang="ru-RU" sz="1600" b="0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8-11 классов, родители </a:t>
                      </a:r>
                      <a:endParaRPr lang="ru-RU" sz="1600" b="0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000"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«Алексеевская СОШ №2»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Подготовка к ЕГЭ: семинар-практикум по обществознанию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Обучающиеся 11 классов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9999">
                <a:tc rowSpan="5">
                  <a:txBody>
                    <a:bodyPr/>
                    <a:lstStyle/>
                    <a:p>
                      <a:pPr algn="ctr"/>
                      <a:endParaRPr lang="ru-RU" sz="1600" b="0" i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600" b="0" i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13.04.2021</a:t>
                      </a:r>
                    </a:p>
                    <a:p>
                      <a:pPr algn="ctr"/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вторник 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ГАПОУ «Алексеевский аграрный колледж»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Родительское</a:t>
                      </a:r>
                      <a:r>
                        <a:rPr lang="ru-RU" sz="16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собрание с участием прокурора района, представителей отдела образования, старшего инспектора ПДН, педагога-психолога по теме: «Предупреждение преступлений против половой неприкосновенности несовершеннолетних»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Студенты колледжа, родители</a:t>
                      </a:r>
                      <a:endParaRPr lang="ru-RU" sz="1600" b="0" i="1" dirty="0" smtClean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517"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Дом актеров, ул.Щапова,д.7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Республиканский  конкурс «</a:t>
                      </a:r>
                      <a:r>
                        <a:rPr lang="ru-RU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Тукаевские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чтения»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Обучающиеся </a:t>
                      </a:r>
                      <a:r>
                        <a:rPr lang="ru-RU" sz="1600" b="0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школ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5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№3 </a:t>
                      </a:r>
                      <a:r>
                        <a:rPr lang="ru-RU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им.Г.С.Боровикова</a:t>
                      </a:r>
                      <a:endParaRPr lang="ru-RU" sz="1600" b="0" i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Региональная апробация ЕГЭ по информатике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участием обучающихся</a:t>
                      </a:r>
                      <a:r>
                        <a:rPr lang="ru-RU" sz="1600" b="0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11 классов</a:t>
                      </a:r>
                      <a:endParaRPr lang="ru-RU" sz="1600" b="0" i="1" kern="1200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517"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«Алексеевская СОШ №2»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Подготовка к ЕГЭ: семинар-практикум по 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физике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Обучающиеся 11 классов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1498"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№3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им.Г.С.Боровикова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i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Подготовка к ЕГЭ: семинар-практикум по истории, биологии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Обучающиеся 11 классов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05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95564"/>
              </p:ext>
            </p:extLst>
          </p:nvPr>
        </p:nvGraphicFramePr>
        <p:xfrm>
          <a:off x="0" y="-226008"/>
          <a:ext cx="12192000" cy="70840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433540"/>
                <a:gridCol w="3441649"/>
                <a:gridCol w="7316811"/>
              </a:tblGrid>
              <a:tr h="3817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386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15.04.2021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«Чувашскомайнская ООШ»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Открытие шахматной зоны с участием Главы Алексеевского муниципального района Республики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Татарстан</a:t>
                      </a:r>
                      <a:endParaRPr lang="ru-RU" sz="16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300">
                <a:tc vMerge="1"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Средние</a:t>
                      </a:r>
                      <a:r>
                        <a:rPr lang="ru-RU" sz="16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школы района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Итоговое сочинение (изложение)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рамках государственной итогово</a:t>
                      </a:r>
                      <a:r>
                        <a:rPr lang="ru-RU" sz="16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й аттестации 2021</a:t>
                      </a:r>
                      <a:endParaRPr lang="ru-RU" sz="1600" b="0" i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Обучающиеся 11 классов</a:t>
                      </a:r>
                      <a:endParaRPr lang="ru-RU" sz="1600" b="0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300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Большетиганская ООШ </a:t>
                      </a:r>
                      <a:r>
                        <a:rPr lang="ru-RU" sz="1600" b="0" i="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им.А.Баттала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семинар  по актуальным </a:t>
                      </a:r>
                      <a:r>
                        <a:rPr lang="ru-RU" sz="16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вопросам преподавательской  деятельности </a:t>
                      </a: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Учителя физики, информатики,</a:t>
                      </a:r>
                      <a:r>
                        <a:rPr lang="ru-RU" sz="1600" b="0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математики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8048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16.04.2021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г.Нижнекамск</a:t>
                      </a:r>
                      <a:r>
                        <a:rPr lang="ru-RU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Гимназия-интернат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№34</a:t>
                      </a:r>
                      <a:endParaRPr lang="ru-RU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Межрегиональный конкурс</a:t>
                      </a:r>
                      <a:r>
                        <a:rPr lang="ru-RU" sz="16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интеллектуальной игры «</a:t>
                      </a:r>
                      <a:r>
                        <a:rPr lang="ru-RU" sz="1600" b="0" baseline="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Что?Где?Когда</a:t>
                      </a:r>
                      <a:r>
                        <a:rPr lang="ru-RU" sz="16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?»</a:t>
                      </a:r>
                      <a:endParaRPr lang="ru-RU" sz="1600" b="0" baseline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Обучающиеся </a:t>
                      </a:r>
                      <a:r>
                        <a:rPr lang="ru-RU" sz="1600" b="0" i="1" baseline="0" dirty="0" err="1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Чувашскомайнской</a:t>
                      </a:r>
                      <a:r>
                        <a:rPr lang="ru-RU" sz="1600" b="0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600" b="0" i="1" baseline="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ООШ</a:t>
                      </a:r>
                      <a:endParaRPr lang="ru-RU" sz="1600" b="0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6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г.Киров</a:t>
                      </a:r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Открытие региональной  Вахты Памяти.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Юнармейцы МБОУ «</a:t>
                      </a:r>
                      <a:r>
                        <a:rPr lang="ru-RU" sz="1600" b="0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Билярская</a:t>
                      </a:r>
                      <a:r>
                        <a:rPr lang="ru-RU" sz="1600" b="0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СОШ» </a:t>
                      </a:r>
                      <a:endParaRPr lang="ru-RU" sz="1600" b="0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18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 err="1" smtClean="0"/>
                        <a:t>Г.Лениногорск</a:t>
                      </a:r>
                      <a:r>
                        <a:rPr lang="ru-RU" sz="1600" dirty="0" smtClean="0"/>
                        <a:t>,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 smtClean="0"/>
                        <a:t>СОШ</a:t>
                      </a:r>
                      <a:r>
                        <a:rPr lang="ru-RU" sz="1600" baseline="0" dirty="0" smtClean="0"/>
                        <a:t>  № 32</a:t>
                      </a:r>
                      <a:endParaRPr lang="ru-RU" sz="16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Республиканский семинар-практикум "Реализация проекта "Шахматный всеобуч": опыт работы образовательных учреждений </a:t>
                      </a:r>
                      <a:r>
                        <a:rPr lang="ru-RU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Лениногорского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МР РТ»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Зам.начальника</a:t>
                      </a:r>
                      <a:r>
                        <a:rPr lang="ru-RU" sz="1600" b="0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по УМР и учитель начальных классов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Алексеевская СОШ №2-«Точка роста»</a:t>
                      </a:r>
                      <a:endParaRPr lang="ru-RU" sz="1600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16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ул.Адоратского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д.25А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Республиканский семинар туристско-краеведческой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направленности «Механизмы реализации дополнительных образовательных программ учреждений дополнительного образования в сетевом взаимодействии со школьными музеями»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Педагоги дополнительного образования СДЮТЭ</a:t>
                      </a:r>
                      <a:endParaRPr lang="ru-RU" sz="1600" b="0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05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pic>
        <p:nvPicPr>
          <p:cNvPr id="4099" name="Picture 3" descr="C:\Users\KseniyaE\Downloads\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2" y="1800225"/>
            <a:ext cx="11407867" cy="4295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14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4193</TotalTime>
  <Words>628</Words>
  <Application>Microsoft Office PowerPoint</Application>
  <PresentationFormat>Произвольный</PresentationFormat>
  <Paragraphs>110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Родительские собрания совместно с учащимися в возрасте от 13 лет  на базе школ района с участием прокуратуры района, инспектора ПДН, представителей отдела образования, педагогов-психологов</vt:lpstr>
      <vt:lpstr>Республиканский семинар-совещание, Молодежный центр «Волга»  «Подготовка к летней оздоровительной кампании 2021» </vt:lpstr>
      <vt:lpstr>Выездное занятие Школы Правовых Знаний «Права призывников» с. Базарные Матаки Обучающиеся 10 класса МБОУ «Билярская СОШ»,  студенты ГАПОУ «Алексеевский аграрный колледж»</vt:lpstr>
      <vt:lpstr>Презентация PowerPoint</vt:lpstr>
      <vt:lpstr>Учебно-тренировочные сборы по туризму  ( туристическая подготовка) </vt:lpstr>
      <vt:lpstr>Презентация PowerPoint</vt:lpstr>
      <vt:lpstr>Зональный этап республиканского проекта  «Школьная волейбольная лига» (девушки) г.Чистополь</vt:lpstr>
      <vt:lpstr>Международная просветительская акция «Тотальный диктант» Площадки: Алексеевская СОШ №1, Алексеевская СОШ №2, АСОШ №3 им.Г.С.Боровикова, Билярская СОШ, Ромодановская СОШ, Мокрокурналинская СОШ, Сахаровская ООШ Участники: более 100 чел.  </vt:lpstr>
      <vt:lpstr>Семинары-совещания  для педагогических работников по актуальным вопросам  учебно-методической и преподавательской деятельности</vt:lpstr>
      <vt:lpstr>Подготовка к ЕГЭ учащихся 11 классов  Региональная апробация ЕГЭ по русскому языку – 6 апреля 2021 Семинар-практикумы по обществознанию, профильной математике – 6,10 апреля 2021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Дима</dc:creator>
  <cp:lastModifiedBy>KseniyaE</cp:lastModifiedBy>
  <cp:revision>618</cp:revision>
  <cp:lastPrinted>2021-04-11T15:48:25Z</cp:lastPrinted>
  <dcterms:created xsi:type="dcterms:W3CDTF">2019-10-20T06:27:43Z</dcterms:created>
  <dcterms:modified xsi:type="dcterms:W3CDTF">2021-04-11T15:48:33Z</dcterms:modified>
</cp:coreProperties>
</file>